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  <a:srgbClr val="99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436E5F-B55C-4468-F971-7F032BFC9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FEF80B0-FB9C-ABA6-DDD8-A666FD5EB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6959BA-4A9C-4F92-C090-588E0477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B562DB-A0E2-8A9A-C759-03859667B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31BFC1-FFA4-03B8-FB33-FC9AF6D79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437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A852C9-92A4-DC33-4748-008B06A01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B7BFE4-E41A-6103-DC6C-BAD26FCDFE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3EF56A-B5CA-6E67-C05E-B4B16CD11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1E99F8-673A-DF93-43C7-1F1C5D4B9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810B62-A826-1255-636D-DB136674F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572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05E863B-6DF4-FEEC-2516-4B6FF72B73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A162D03-5D87-1889-39B8-0EAAAA0D44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FCBDD1-9134-4637-1542-586624F19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BDE86B-C8B7-329D-42AC-6A957DD79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4A436B-715B-B7E2-E1F3-1A6A7FBC6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5275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328C9-55E0-7519-035A-A97316AEA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4E60D5-FD62-EB99-B60D-532D08D30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8FB620-2D4E-FDEE-0FC2-11BAC5C17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133AF7-555D-6DDB-4113-C9664139F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3E9522-0FC7-91C3-1ED8-373ECF93B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629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2863F0-EE0F-431D-C724-D0224BDBD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8409E1-FAB2-DA97-A241-72892CCC0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C70AB9-20C9-F0CF-E727-806D73665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D0BF66-D976-B94F-9BD7-813D19759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B045C-CA35-6551-A43A-99D1F4D18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8860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43F404-42A4-9764-0114-AF238A115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F47A94-6A8A-7935-291A-CD1EB08506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C2C962F-346D-23F2-4E89-F0B62B02E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0C4F237-80EA-3F85-B787-6EF18574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97B3225-7C47-02D0-F5B9-C3E2D76E6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BEC3D8-00A6-32E7-1D16-CBC1497CD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8658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0E6B75-177E-41BD-DBA2-6FD3497BF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D00C4F-B5F6-93EF-C7F1-E087DFB89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6F13433-970C-7BA6-7A3F-30E7755E9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39E5731-73C1-BE18-3B85-C0A05B2D93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A62D270-3F64-A331-9E21-990166C2E5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EA59DF7-F22C-944F-62E5-57B56309E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6C0A76C-ED69-4C17-E196-216425D2D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C27BDF8-F798-2931-6BF7-3C27FDB31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52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7BA292-DCF3-7B31-8E47-A388E37ED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0A27BA7-73B5-F019-0D9D-EBC70C200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6E14ED4-C03C-A9C6-7903-D996EC2B8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098B170-54A3-0890-07CB-FA75166A3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1028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6EC228E-C81C-FF4F-1DB1-13B343213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9C2F18D-C78C-AD93-5186-F83390514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898E594-0888-CA89-EEA9-E202AADE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3279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9374E-4F10-CB9B-3289-B0FE27E8E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2361FE-A063-12CA-EA54-9EF88ADCC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C174893-A4FB-97E9-0F68-9214B096C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8FD189E-4301-22B9-1733-29F7CFC6B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50209D-31E0-F45E-A71B-9ECD609D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341F09-EEF0-F219-3429-72D8B3E7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856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50BE05-E92F-F0BD-E938-ABA222431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92FA8EE-E558-3F4C-1F40-EDCA88D57B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19B6A41-2D19-18D0-8CB9-66670D313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5D1017A-D55F-5099-B2CF-F7ABC3B00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BBA624-2E32-B396-E40F-75EA002C6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83538BF-9D73-DFCD-D200-37E734755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0927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0FE5A-D025-4054-45E1-E5223F015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4BE5CE-7871-6623-8F80-88C3F608B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73AE50-9313-F4CD-85BC-4C4EFC7870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5EB86-6E4E-4A05-B18D-3A548D8D2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DD6E87-5C9A-F363-0DA6-95080FA9E9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046A0A-1D6F-C631-D59A-59DAEF8B4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892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2160F7E-0FBD-5C55-464D-3EA5448F69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5219" y="4927544"/>
            <a:ext cx="3641554" cy="432000"/>
          </a:xfrm>
        </p:spPr>
        <p:txBody>
          <a:bodyPr>
            <a:normAutofit/>
          </a:bodyPr>
          <a:lstStyle/>
          <a:p>
            <a:pPr algn="r"/>
            <a:r>
              <a:rPr lang="ru-RU" sz="1800" b="1" dirty="0" err="1">
                <a:solidFill>
                  <a:schemeClr val="bg1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Хвостунов</a:t>
            </a:r>
            <a:r>
              <a:rPr lang="ru-RU" sz="1800" b="1" dirty="0">
                <a:solidFill>
                  <a:schemeClr val="bg1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 Павел</a:t>
            </a:r>
            <a:r>
              <a:rPr lang="en-US" sz="1800" b="1" dirty="0">
                <a:solidFill>
                  <a:schemeClr val="bg1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Сергеевич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A068EF9-A08E-D165-3BD4-84395CB03F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515" y="1498456"/>
            <a:ext cx="6864962" cy="386108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5597AF5-B12A-1D07-5129-DC3D9D9C8A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002" y="599374"/>
            <a:ext cx="2015989" cy="201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046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6F134-A2CC-9E2D-90E3-B34297B36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13145" y="4860758"/>
            <a:ext cx="6205086" cy="1536432"/>
          </a:xfrm>
        </p:spPr>
        <p:txBody>
          <a:bodyPr>
            <a:noAutofit/>
          </a:bodyPr>
          <a:lstStyle/>
          <a:p>
            <a:pPr algn="l"/>
            <a:br>
              <a:rPr lang="en-US" sz="2800" b="1" i="0" dirty="0">
                <a:solidFill>
                  <a:srgbClr val="FFFF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lang="en-US" sz="2800" b="1" i="0" dirty="0">
                <a:solidFill>
                  <a:srgbClr val="FFFF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ru-RU" sz="2800" b="1" i="0" dirty="0">
                <a:solidFill>
                  <a:schemeClr val="bg1"/>
                </a:solidFill>
                <a:effectLst/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Создать полностью функционирующие приложение, которое будет развивать мышление.</a:t>
            </a:r>
            <a:endParaRPr lang="ru-RU" sz="2800" b="1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EB5C52-DC1C-BE5E-1AB3-44A14AD71159}"/>
              </a:ext>
            </a:extLst>
          </p:cNvPr>
          <p:cNvSpPr txBox="1"/>
          <p:nvPr/>
        </p:nvSpPr>
        <p:spPr>
          <a:xfrm>
            <a:off x="5313145" y="4029761"/>
            <a:ext cx="46089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>
                <a:solidFill>
                  <a:srgbClr val="FFC0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ЦЕЛЬ ПРОЕКТА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C69313-9CE9-5268-4FD4-ABD45BFE8F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23" y="2468879"/>
            <a:ext cx="2221691" cy="395275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A51C969-2A99-A6B5-3D9C-C93A819A1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903" y="587141"/>
            <a:ext cx="2221691" cy="395275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B4200B-FFE9-5C48-C6A8-BAD3E1417E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898" y="1126155"/>
            <a:ext cx="2685448" cy="268544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697643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6F134-A2CC-9E2D-90E3-B34297B36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092" y="3686476"/>
            <a:ext cx="7302366" cy="2890586"/>
          </a:xfrm>
        </p:spPr>
        <p:txBody>
          <a:bodyPr>
            <a:noAutofit/>
          </a:bodyPr>
          <a:lstStyle/>
          <a:p>
            <a:pPr algn="l"/>
            <a:br>
              <a:rPr lang="en-US" sz="2800" b="1" i="0" dirty="0">
                <a:solidFill>
                  <a:schemeClr val="bg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lang="en-US" sz="2800" b="1" i="0" dirty="0">
                <a:solidFill>
                  <a:schemeClr val="bg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ru-RU" sz="2800" b="1" i="0" dirty="0">
                <a:solidFill>
                  <a:schemeClr val="bg1"/>
                </a:solidFill>
                <a:effectLst/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Мы представляем возможность поиграть в игру, которая будет развивать мышление. Многие аспекты игры заставляют вас обдумывать и работать вашими знаниями, а также вы будете узнавать что то новое для себя.</a:t>
            </a:r>
            <a:endParaRPr lang="ru-RU" sz="2800" b="1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D6FC26-27C5-0F7D-E0D8-373F8136B222}"/>
              </a:ext>
            </a:extLst>
          </p:cNvPr>
          <p:cNvSpPr txBox="1"/>
          <p:nvPr/>
        </p:nvSpPr>
        <p:spPr>
          <a:xfrm>
            <a:off x="340092" y="3013501"/>
            <a:ext cx="46089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АКТУАЛЬНОСТЬ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A02B59-48FA-B92F-CDA6-40E8B797F3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45" y="2370822"/>
            <a:ext cx="2364163" cy="42062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35F0DBE-2001-C630-C1E6-F7316155F4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895" y="280938"/>
            <a:ext cx="2364163" cy="42062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9AFC264-505B-E2CF-D092-096FB65444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0182">
            <a:off x="4395994" y="2104212"/>
            <a:ext cx="1106103" cy="110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305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6F134-A2CC-9E2D-90E3-B34297B36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33225"/>
            <a:ext cx="9144000" cy="850030"/>
          </a:xfrm>
        </p:spPr>
        <p:txBody>
          <a:bodyPr>
            <a:no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ВОЗМОЖНОСТИ И ОСОБЕННОСТИ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3454C9-00AC-7475-1F37-E58B9A6C9A79}"/>
              </a:ext>
            </a:extLst>
          </p:cNvPr>
          <p:cNvSpPr txBox="1"/>
          <p:nvPr/>
        </p:nvSpPr>
        <p:spPr>
          <a:xfrm>
            <a:off x="640168" y="2054457"/>
            <a:ext cx="571502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НАСТРОЙКА ЗВУКОВ И МУЗЫКИ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ПРОХОЖДЕНИЕ 30+ УРОВНЕЙ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СИСТЕМА ОЦЕНИВАНИЯ ПРОХОЖДЕНИЯ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СИСТЕМА ЖИЗНЕЙ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СИСТЕМА ОЧКОВ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660D329-985C-6B56-6647-73AE067CA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5864">
            <a:off x="9135418" y="2801358"/>
            <a:ext cx="1867100" cy="33218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2F330C2-A0C6-0453-289C-E07FB0B31A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524" y="2054457"/>
            <a:ext cx="1867100" cy="332188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63AFDA5-7D36-84A8-E2ED-D073DB880A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932" y="4205434"/>
            <a:ext cx="1541200" cy="51373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52F8461-FD46-046E-C51F-BC73296D26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009" y="2054457"/>
            <a:ext cx="408935" cy="40893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F783F3C-84CD-8632-9AC8-D282EE9861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101" y="4726050"/>
            <a:ext cx="1693026" cy="84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64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6F134-A2CC-9E2D-90E3-B34297B36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5407"/>
            <a:ext cx="9144000" cy="850030"/>
          </a:xfrm>
        </p:spPr>
        <p:txBody>
          <a:bodyPr>
            <a:no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ПЛАНЫ НА БУДУЩЕЕ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3454C9-00AC-7475-1F37-E58B9A6C9A79}"/>
              </a:ext>
            </a:extLst>
          </p:cNvPr>
          <p:cNvSpPr txBox="1"/>
          <p:nvPr/>
        </p:nvSpPr>
        <p:spPr>
          <a:xfrm>
            <a:off x="640168" y="2054457"/>
            <a:ext cx="682109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ДОБАВЛЕНИЕ НОВЫХ ДОПОЛНИТЕЛЬНЫХ ГЛАВ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СИСТЕМА РЕКОРДОВ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ЛОКАЛИЗАЦИЯ НА АНГЛИЙСКОМ ЯЗЫКЕ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ВНУТРИИГРОВЫЕ ДОСТИЖЕНИЯ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СМЕНА ТЕМ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0B3B11-B4E3-0655-EDD6-7CAA0CD920AA}"/>
              </a:ext>
            </a:extLst>
          </p:cNvPr>
          <p:cNvSpPr txBox="1"/>
          <p:nvPr/>
        </p:nvSpPr>
        <p:spPr>
          <a:xfrm>
            <a:off x="3753854" y="2839452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0</a:t>
            </a:r>
            <a:r>
              <a:rPr lang="en-US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:00:05</a:t>
            </a:r>
            <a:endParaRPr lang="ru-RU" dirty="0">
              <a:solidFill>
                <a:srgbClr val="FFCC00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8965E0-D990-CC6C-5AAB-66F681C6E98E}"/>
              </a:ext>
            </a:extLst>
          </p:cNvPr>
          <p:cNvSpPr txBox="1"/>
          <p:nvPr/>
        </p:nvSpPr>
        <p:spPr>
          <a:xfrm rot="20885442">
            <a:off x="6689559" y="3508351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Do you speak English</a:t>
            </a:r>
            <a:endParaRPr lang="ru-RU" dirty="0">
              <a:solidFill>
                <a:srgbClr val="FFCC00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78522B-42D3-6440-8D3C-AF8955A63323}"/>
              </a:ext>
            </a:extLst>
          </p:cNvPr>
          <p:cNvSpPr txBox="1"/>
          <p:nvPr/>
        </p:nvSpPr>
        <p:spPr>
          <a:xfrm>
            <a:off x="5649399" y="4341168"/>
            <a:ext cx="29001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Вы получили достижение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0936E63-A415-EF8E-A2BF-FF22C4C33C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981" y="4969119"/>
            <a:ext cx="363278" cy="36327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5B2A61E-FE1D-E597-A131-0CAB91AE45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122" y="4969119"/>
            <a:ext cx="363278" cy="36327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86CFA2E-E5A9-B4FF-F00B-7189986A49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63" y="4969119"/>
            <a:ext cx="363278" cy="3632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3606E7A-27A4-D8D3-2C1E-3A9A5AC4C9E1}"/>
              </a:ext>
            </a:extLst>
          </p:cNvPr>
          <p:cNvSpPr txBox="1"/>
          <p:nvPr/>
        </p:nvSpPr>
        <p:spPr>
          <a:xfrm rot="498129">
            <a:off x="7477631" y="2077622"/>
            <a:ext cx="34067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for(int i=0; </a:t>
            </a:r>
            <a:r>
              <a:rPr lang="en-US" sz="1400" dirty="0" err="1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i</a:t>
            </a:r>
            <a:r>
              <a:rPr lang="en-US" sz="14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&lt;</a:t>
            </a:r>
            <a:r>
              <a:rPr lang="en-US" sz="1400" dirty="0" err="1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countlvl;i</a:t>
            </a:r>
            <a:r>
              <a:rPr lang="en-US" sz="14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++){}</a:t>
            </a:r>
            <a:endParaRPr lang="ru-RU" sz="1400" dirty="0">
              <a:solidFill>
                <a:srgbClr val="FFCC00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318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35E3A5D-D85D-AAE8-C2B2-79BCBE03E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151" y="1629153"/>
            <a:ext cx="3599695" cy="35996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B89DF3C-9251-4F1B-550D-27B9C0FB2B99}"/>
              </a:ext>
            </a:extLst>
          </p:cNvPr>
          <p:cNvSpPr txBox="1"/>
          <p:nvPr/>
        </p:nvSpPr>
        <p:spPr>
          <a:xfrm>
            <a:off x="4252385" y="4543667"/>
            <a:ext cx="36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СПАСИБО ЗА ВНИМАНИЕ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E274F2B-3E15-8BA6-54A5-57F33CBCDB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615" y="645949"/>
            <a:ext cx="3336768" cy="166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1198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114</Words>
  <Application>Microsoft Office PowerPoint</Application>
  <PresentationFormat>Широкоэкранный</PresentationFormat>
  <Paragraphs>30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JetBrains Mono</vt:lpstr>
      <vt:lpstr>JetBrains Mono ExtraBold</vt:lpstr>
      <vt:lpstr>Тема Office</vt:lpstr>
      <vt:lpstr>Презентация PowerPoint</vt:lpstr>
      <vt:lpstr>  Создать полностью функционирующие приложение, которое будет развивать мышление.</vt:lpstr>
      <vt:lpstr>  Мы представляем возможность поиграть в игру, которая будет развивать мышление. Многие аспекты игры заставляют вас обдумывать и работать вашими знаниями, а также вы будете узнавать что то новое для себя.</vt:lpstr>
      <vt:lpstr>ВОЗМОЖНОСТИ И ОСОБЕННОСТИ</vt:lpstr>
      <vt:lpstr>ПЛАНЫ НА БУДУЩЕЕ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Smartable</dc:title>
  <dc:creator>Павел</dc:creator>
  <cp:lastModifiedBy>Павел</cp:lastModifiedBy>
  <cp:revision>4</cp:revision>
  <dcterms:created xsi:type="dcterms:W3CDTF">2023-04-20T14:55:39Z</dcterms:created>
  <dcterms:modified xsi:type="dcterms:W3CDTF">2023-04-21T07:14:47Z</dcterms:modified>
</cp:coreProperties>
</file>

<file path=docProps/thumbnail.jpeg>
</file>